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34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C555E-F723-4164-894F-5F6CA95AF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AD2914F-E0E1-40E5-9966-B1550CBE0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0D757E-24A2-4CE4-B4CC-E73AC4E6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01CF57-4F42-4611-863E-5CAFD866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9406A9-642A-45F3-8864-35DEC63E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204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B2EFA-B764-4CB3-9489-075988A1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C8BD38-35D6-41D4-B247-914A90645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8DAFA6-15E7-4E4D-A02D-97F38E38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CE8FBC-DA10-427D-9152-5751AAB7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CEC474-5FEB-44A2-8A4F-E3E770D9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3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3D1FCB-35C9-4155-93FA-E84235FA0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891530-338D-4D5C-830F-8F951BE5D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DC0C44-B830-495E-8AFE-07F5C0444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F87B46-9BD6-459C-9B00-777D0F46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3CF953-0D5B-4CD8-ABA9-18B58F7ED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49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8AC81-1B37-43B8-A9AF-A9ADE430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E10DBD-F9D0-48F9-B725-A2320B075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EE3AEA-B943-4745-A8F7-D77C8038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D4EC17-0A5C-48DD-9121-71223F3A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59C863-C26F-4962-B9D3-A0BA2F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747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AEA66-033A-4059-8A96-BC2B3768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C93566-3D2A-4DFE-9AE8-7C36788C5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749006-B31B-4088-988C-F739E716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591109-C417-408B-A19B-111F0BD1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3B2E43-C0CE-41B5-9857-422006E3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20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47512-C7F9-4E2E-9D6B-BA28A4BA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623115-0CD4-48CB-A4F0-1F57BC9C1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C62541-3BF6-41FE-99FF-A6A735B35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9498A6-DCC1-48D0-8118-0CC84364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7E0C2D-CF94-4D15-9ED4-DA0931F9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5D0F0E-3362-4917-9E1B-157F5059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0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55384B-B310-47F5-9567-C6310610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91F8B7-A54F-4243-BBB8-9C9F4F6F4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893567-F300-4ABD-9EFB-01242813E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B2E9D0-6E20-41A2-BE8D-833206978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13586F8-279D-4B60-AE4C-61BF6AA379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922879D-AAA5-4A91-BBE0-68742546C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735EF2-CC33-4746-ABD7-522EC776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DBCB125-B7E7-4630-8F87-42A4F727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77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0E598-C8F9-42A6-BB9E-72DE2CA01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4152D1-4A30-4A74-A9F7-EEAD6014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A8F43B5-46AD-4601-B269-3F5466E83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915153-C638-415F-A627-37480EDC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57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B8C034-8019-4F26-A0C7-D6C17E66E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16FCC53-BC92-4A8E-9666-7B23428B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75567D-D37A-41C5-9453-B3B41E12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83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B360-7BE0-4233-866B-C814783C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91A0C-846D-4C72-97C8-9EC127F8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93F4C7-8216-407C-A29B-A9D0ADF42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0EBA98-9C5C-4FC2-B56D-70E053B3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BE4F66-7881-43D3-A41A-3555CC6E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BD5AAB-B791-4A14-A2A3-30665BD4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84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9AE8A-58F0-4ABB-B546-62D9765C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10514BE-FE79-42D2-AD60-F6C0A155F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6209DF-2462-44FE-BA42-8731F14A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801D69-CD13-424B-9B70-DFF89C87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931C73-058D-49A5-8BAA-E34D25EEE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EEC62E-EEBE-4726-8919-085A1C3A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2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2F4C1-23EC-47A3-B0BE-8DD59294A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4B3237-C3D5-486D-A804-A6C427CEE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EBE1AA-F8F2-4DFB-9F89-F96DD9602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72F15-7F98-4F15-95E1-27D7AB31C096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FD920E-1DF7-4877-A175-0A72746AF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AB84EE-3622-4392-8899-047901515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6FE10-E2E9-44E5-9659-D30F592DC9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92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713A04-95BD-486A-A2FE-38C6FBC9D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2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81B377-1E19-4A25-B807-03B8907A9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6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56ED15-2C49-491D-BC05-E1F4AD3B5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7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05A765-6241-4B1C-9B8B-3C82983AB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7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EEF836-F5BE-4042-A0F7-73945F8F9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C76DC3-1DF2-4CA9-A668-42FFCC2CD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6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79BDED-0B16-4568-9129-EA1DFB0A8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0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980A86-9272-4CBD-B1B4-0059A8A8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5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6B5308-B7C1-47E4-912E-9D068FB9D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AA6E17-18C2-CA7C-9A4C-1784EFE63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477" y="1822744"/>
            <a:ext cx="2748923" cy="39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3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867AE8-4A72-43D5-B440-E17171C03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068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нед квафе</dc:creator>
  <cp:lastModifiedBy>Дмитрий Ковалев</cp:lastModifiedBy>
  <cp:revision>3</cp:revision>
  <dcterms:created xsi:type="dcterms:W3CDTF">2025-11-16T13:53:23Z</dcterms:created>
  <dcterms:modified xsi:type="dcterms:W3CDTF">2025-11-16T14:51:00Z</dcterms:modified>
</cp:coreProperties>
</file>